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4"/>
  </p:notesMasterIdLst>
  <p:handoutMasterIdLst>
    <p:handoutMasterId r:id="rId5"/>
  </p:handoutMasterIdLst>
  <p:sldIdLst>
    <p:sldId id="257" r:id="rId2"/>
    <p:sldId id="258" r:id="rId3"/>
  </p:sldIdLst>
  <p:sldSz cx="9144000" cy="6858000" type="screen4x3"/>
  <p:notesSz cx="6662738" cy="9926638"/>
  <p:defaultTextStyle>
    <a:defPPr>
      <a:defRPr lang="ca-ES"/>
    </a:defPPr>
    <a:lvl1pPr algn="ctr" rtl="0" fontAlgn="base">
      <a:spcBef>
        <a:spcPct val="20000"/>
      </a:spcBef>
      <a:spcAft>
        <a:spcPct val="2000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ctr" rtl="0" fontAlgn="base">
      <a:spcBef>
        <a:spcPct val="20000"/>
      </a:spcBef>
      <a:spcAft>
        <a:spcPct val="2000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ctr" rtl="0" fontAlgn="base">
      <a:spcBef>
        <a:spcPct val="20000"/>
      </a:spcBef>
      <a:spcAft>
        <a:spcPct val="2000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ctr" rtl="0" fontAlgn="base">
      <a:spcBef>
        <a:spcPct val="20000"/>
      </a:spcBef>
      <a:spcAft>
        <a:spcPct val="2000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ctr" rtl="0" fontAlgn="base">
      <a:spcBef>
        <a:spcPct val="20000"/>
      </a:spcBef>
      <a:spcAft>
        <a:spcPct val="2000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990000"/>
    <a:srgbClr val="435579"/>
    <a:srgbClr val="788CB4"/>
    <a:srgbClr val="3232FF"/>
    <a:srgbClr val="3333FF"/>
    <a:srgbClr val="CC33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Estilo temático 1 - Énfasis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255"/>
    <p:restoredTop sz="90899" autoAdjust="0"/>
  </p:normalViewPr>
  <p:slideViewPr>
    <p:cSldViewPr snapToGrid="0">
      <p:cViewPr varScale="1">
        <p:scale>
          <a:sx n="103" d="100"/>
          <a:sy n="103" d="100"/>
        </p:scale>
        <p:origin x="144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76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spcAft>
                <a:spcPct val="0"/>
              </a:spcAft>
              <a:defRPr sz="1200">
                <a:cs typeface="+mn-cs"/>
              </a:defRPr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3488" y="0"/>
            <a:ext cx="28876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spcAft>
                <a:spcPct val="0"/>
              </a:spcAft>
              <a:defRPr sz="1200">
                <a:cs typeface="+mn-cs"/>
              </a:defRPr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143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8876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spcAft>
                <a:spcPct val="0"/>
              </a:spcAft>
              <a:defRPr sz="1200">
                <a:cs typeface="+mn-cs"/>
              </a:defRPr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143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3488" y="9428163"/>
            <a:ext cx="2887662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spcAft>
                <a:spcPct val="0"/>
              </a:spcAft>
              <a:defRPr sz="1200">
                <a:cs typeface="+mn-cs"/>
              </a:defRPr>
            </a:lvl1pPr>
          </a:lstStyle>
          <a:p>
            <a:pPr>
              <a:defRPr/>
            </a:pPr>
            <a:fld id="{5634D086-221A-454E-865D-08FE53F4BAB0}" type="slidenum">
              <a:rPr lang="ca-ES"/>
              <a:pPr>
                <a:defRPr/>
              </a:pPr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1031131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76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28" tIns="46214" rIns="92428" bIns="46214" numCol="1" anchor="t" anchorCtr="0" compatLnSpc="1">
            <a:prstTxWarp prst="textNoShape">
              <a:avLst/>
            </a:prstTxWarp>
          </a:bodyPr>
          <a:lstStyle>
            <a:lvl1pPr algn="l" defTabSz="923925">
              <a:spcBef>
                <a:spcPct val="0"/>
              </a:spcBef>
              <a:spcAft>
                <a:spcPct val="0"/>
              </a:spcAft>
              <a:defRPr sz="1200">
                <a:cs typeface="+mn-cs"/>
              </a:defRPr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3488" y="0"/>
            <a:ext cx="28876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28" tIns="46214" rIns="92428" bIns="46214" numCol="1" anchor="t" anchorCtr="0" compatLnSpc="1">
            <a:prstTxWarp prst="textNoShape">
              <a:avLst/>
            </a:prstTxWarp>
          </a:bodyPr>
          <a:lstStyle>
            <a:lvl1pPr algn="r" defTabSz="923925">
              <a:spcBef>
                <a:spcPct val="0"/>
              </a:spcBef>
              <a:spcAft>
                <a:spcPct val="0"/>
              </a:spcAft>
              <a:defRPr sz="1200">
                <a:cs typeface="+mn-cs"/>
              </a:defRPr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0900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714875"/>
            <a:ext cx="5329238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28" tIns="46214" rIns="92428" bIns="462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a-ES" noProof="0" smtClean="0"/>
              <a:t>Feu clic aquí per editar els estils de text del patró</a:t>
            </a:r>
          </a:p>
          <a:p>
            <a:pPr lvl="1"/>
            <a:r>
              <a:rPr lang="ca-ES" noProof="0" smtClean="0"/>
              <a:t>Segon nivell</a:t>
            </a:r>
          </a:p>
          <a:p>
            <a:pPr lvl="2"/>
            <a:r>
              <a:rPr lang="ca-ES" noProof="0" smtClean="0"/>
              <a:t>Tercer nivell</a:t>
            </a:r>
          </a:p>
          <a:p>
            <a:pPr lvl="3"/>
            <a:r>
              <a:rPr lang="ca-ES" noProof="0" smtClean="0"/>
              <a:t>Quart nivell</a:t>
            </a:r>
          </a:p>
          <a:p>
            <a:pPr lvl="4"/>
            <a:r>
              <a:rPr lang="ca-ES" noProof="0" smtClean="0"/>
              <a:t>Cinquè nivell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8876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28" tIns="46214" rIns="92428" bIns="46214" numCol="1" anchor="b" anchorCtr="0" compatLnSpc="1">
            <a:prstTxWarp prst="textNoShape">
              <a:avLst/>
            </a:prstTxWarp>
          </a:bodyPr>
          <a:lstStyle>
            <a:lvl1pPr algn="l" defTabSz="923925">
              <a:spcBef>
                <a:spcPct val="0"/>
              </a:spcBef>
              <a:spcAft>
                <a:spcPct val="0"/>
              </a:spcAft>
              <a:defRPr sz="1200">
                <a:cs typeface="+mn-cs"/>
              </a:defRPr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3488" y="9428163"/>
            <a:ext cx="2887662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28" tIns="46214" rIns="92428" bIns="46214" numCol="1" anchor="b" anchorCtr="0" compatLnSpc="1">
            <a:prstTxWarp prst="textNoShape">
              <a:avLst/>
            </a:prstTxWarp>
          </a:bodyPr>
          <a:lstStyle>
            <a:lvl1pPr algn="r" defTabSz="923925">
              <a:spcBef>
                <a:spcPct val="0"/>
              </a:spcBef>
              <a:spcAft>
                <a:spcPct val="0"/>
              </a:spcAft>
              <a:defRPr sz="1200">
                <a:cs typeface="+mn-cs"/>
              </a:defRPr>
            </a:lvl1pPr>
          </a:lstStyle>
          <a:p>
            <a:pPr>
              <a:defRPr/>
            </a:pPr>
            <a:fld id="{5F4E322B-E0A8-4132-8338-155FC3041840}" type="slidenum">
              <a:rPr lang="ca-ES"/>
              <a:pPr>
                <a:defRPr/>
              </a:pPr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7367965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75FF55C-5412-4F7B-A490-7707FA3F7AE6}" type="slidenum">
              <a:rPr lang="ca-ES" smtClean="0">
                <a:cs typeface="Arial" charset="0"/>
              </a:rPr>
              <a:pPr/>
              <a:t>1</a:t>
            </a:fld>
            <a:endParaRPr lang="ca-ES" smtClean="0">
              <a:cs typeface="Arial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5706802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 descr="bannerlonablanc2.jpg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>
          <a:xfrm>
            <a:off x="0" y="4668786"/>
            <a:ext cx="9144000" cy="2189214"/>
          </a:xfrm>
          <a:prstGeom prst="rect">
            <a:avLst/>
          </a:prstGeom>
        </p:spPr>
      </p:pic>
      <p:sp>
        <p:nvSpPr>
          <p:cNvPr id="211970" name="AutoShape 2"/>
          <p:cNvSpPr>
            <a:spLocks noGrp="1" noChangeArrowheads="1"/>
          </p:cNvSpPr>
          <p:nvPr>
            <p:ph type="ctrTitle"/>
          </p:nvPr>
        </p:nvSpPr>
        <p:spPr>
          <a:xfrm>
            <a:off x="1093788" y="2452688"/>
            <a:ext cx="7061200" cy="1739900"/>
          </a:xfrm>
          <a:solidFill>
            <a:srgbClr val="788CB4"/>
          </a:solidFill>
        </p:spPr>
        <p:txBody>
          <a:bodyPr/>
          <a:lstStyle>
            <a:lvl1pPr algn="ctr">
              <a:defRPr sz="4000" b="1">
                <a:solidFill>
                  <a:schemeClr val="bg1"/>
                </a:solidFill>
                <a:effectLst/>
              </a:defRPr>
            </a:lvl1pPr>
          </a:lstStyle>
          <a:p>
            <a:r>
              <a:rPr lang="es-ES"/>
              <a:t>Haga clic para cambiar el estilo de título</a:t>
            </a:r>
          </a:p>
        </p:txBody>
      </p:sp>
      <p:pic>
        <p:nvPicPr>
          <p:cNvPr id="10" name="9 Imagen" descr="Licencia Creative Commons"/>
          <p:cNvPicPr/>
          <p:nvPr userDrawn="1"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8470991" y="6580638"/>
            <a:ext cx="673009" cy="233817"/>
          </a:xfrm>
          <a:prstGeom prst="rect">
            <a:avLst/>
          </a:prstGeom>
          <a:noFill/>
        </p:spPr>
      </p:pic>
      <p:pic>
        <p:nvPicPr>
          <p:cNvPr id="4" name="Imagen 3"/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727"/>
          <a:stretch/>
        </p:blipFill>
        <p:spPr>
          <a:xfrm>
            <a:off x="0" y="83796"/>
            <a:ext cx="4322618" cy="168955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AutoShap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A85977-D735-40E0-86B3-56032B20B870}" type="slidenum">
              <a:rPr lang="ca-ES"/>
              <a:pPr>
                <a:defRPr/>
              </a:pPr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79437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79437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AutoShap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8D9172-2E7E-468F-9A9E-E9D945275121}" type="slidenum">
              <a:rPr lang="ca-ES"/>
              <a:pPr>
                <a:defRPr/>
              </a:pPr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7 Imagen" descr="bannerlonablanc2.jpg"/>
          <p:cNvPicPr>
            <a:picLocks noChangeAspect="1"/>
          </p:cNvPicPr>
          <p:nvPr userDrawn="1"/>
        </p:nvPicPr>
        <p:blipFill>
          <a:blip r:embed="rId2" cstate="screen">
            <a:duotone>
              <a:schemeClr val="accent3">
                <a:shade val="45000"/>
                <a:satMod val="135000"/>
              </a:schemeClr>
              <a:prstClr val="white"/>
            </a:duotone>
            <a:lum bright="10000"/>
          </a:blip>
          <a:stretch>
            <a:fillRect/>
          </a:stretch>
        </p:blipFill>
        <p:spPr>
          <a:xfrm>
            <a:off x="-4143" y="4667795"/>
            <a:ext cx="9148143" cy="2190206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92320" y="274638"/>
            <a:ext cx="8229600" cy="709612"/>
          </a:xfrm>
          <a:solidFill>
            <a:srgbClr val="788CB4"/>
          </a:solidFill>
          <a:ln w="38100">
            <a:noFill/>
            <a:round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lang="ca-ES" sz="3200" b="1">
                <a:solidFill>
                  <a:schemeClr val="bg1"/>
                </a:solidFill>
                <a:effectLst/>
                <a:latin typeface="Calibri" pitchFamily="34" charset="0"/>
                <a:ea typeface="+mj-ea"/>
                <a:cs typeface="Calibri" pitchFamily="34" charset="0"/>
              </a:defRPr>
            </a:lvl1pPr>
          </a:lstStyle>
          <a:p>
            <a:pPr lvl="0"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92320" y="1184275"/>
            <a:ext cx="8229600" cy="5205942"/>
          </a:xfrm>
        </p:spPr>
        <p:txBody>
          <a:bodyPr/>
          <a:lstStyle>
            <a:lvl1pPr>
              <a:buClr>
                <a:srgbClr val="788CB4"/>
              </a:buClr>
              <a:defRPr/>
            </a:lvl1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ca-ES" dirty="0"/>
          </a:p>
        </p:txBody>
      </p:sp>
      <p:sp>
        <p:nvSpPr>
          <p:cNvPr id="6" name="Text Box 6"/>
          <p:cNvSpPr txBox="1">
            <a:spLocks noChangeArrowheads="1"/>
          </p:cNvSpPr>
          <p:nvPr userDrawn="1"/>
        </p:nvSpPr>
        <p:spPr bwMode="auto">
          <a:xfrm rot="16200000">
            <a:off x="-3272245" y="3272245"/>
            <a:ext cx="6858000" cy="313509"/>
          </a:xfrm>
          <a:prstGeom prst="rect">
            <a:avLst/>
          </a:prstGeom>
          <a:solidFill>
            <a:srgbClr val="788CB4"/>
          </a:solidFill>
          <a:ln w="38100">
            <a:noFill/>
            <a:round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6548438" algn="r"/>
              </a:tabLst>
              <a:defRPr/>
            </a:pPr>
            <a:r>
              <a:rPr lang="ca-ES" sz="1200" b="1" dirty="0" smtClean="0">
                <a:solidFill>
                  <a:schemeClr val="bg1"/>
                </a:solidFill>
                <a:effectLst/>
                <a:latin typeface="Calibri" pitchFamily="34" charset="0"/>
                <a:ea typeface="+mj-ea"/>
                <a:cs typeface="Calibri" pitchFamily="34" charset="0"/>
              </a:rPr>
              <a:t>Nom de l'assignatura	Nom del Professor/a</a:t>
            </a:r>
            <a:endParaRPr lang="es-ES" sz="1200" b="1" dirty="0">
              <a:solidFill>
                <a:schemeClr val="bg1"/>
              </a:solidFill>
              <a:effectLst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9" name="Text Box 6"/>
          <p:cNvSpPr txBox="1">
            <a:spLocks noChangeArrowheads="1"/>
          </p:cNvSpPr>
          <p:nvPr userDrawn="1"/>
        </p:nvSpPr>
        <p:spPr bwMode="auto">
          <a:xfrm>
            <a:off x="315688" y="6544491"/>
            <a:ext cx="8828312" cy="313509"/>
          </a:xfrm>
          <a:prstGeom prst="rect">
            <a:avLst/>
          </a:prstGeom>
          <a:solidFill>
            <a:srgbClr val="788CB4"/>
          </a:solidFill>
          <a:ln w="38100">
            <a:noFill/>
            <a:round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6548438" algn="r"/>
              </a:tabLst>
              <a:defRPr/>
            </a:pPr>
            <a:r>
              <a:rPr lang="ca-ES" sz="1200" b="1" noProof="0" dirty="0" smtClean="0">
                <a:solidFill>
                  <a:schemeClr val="bg1"/>
                </a:solidFill>
                <a:effectLst/>
                <a:latin typeface="Calibri" pitchFamily="34" charset="0"/>
                <a:ea typeface="+mj-ea"/>
                <a:cs typeface="Calibri" pitchFamily="34" charset="0"/>
              </a:rPr>
              <a:t>Títol del tema</a:t>
            </a:r>
            <a:endParaRPr lang="ca-ES" sz="1200" b="1" noProof="0" dirty="0">
              <a:solidFill>
                <a:schemeClr val="bg1"/>
              </a:solidFill>
              <a:effectLst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4" name="AutoShape 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951771" y="6554788"/>
            <a:ext cx="486833" cy="303212"/>
          </a:xfrm>
          <a:ln/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203BBA1C-E3D5-4792-855A-BAF94DCEAFF5}" type="slidenum">
              <a:rPr lang="ca-ES" smtClean="0"/>
              <a:pPr>
                <a:defRPr/>
              </a:pPr>
              <a:t>‹Nº›</a:t>
            </a:fld>
            <a:endParaRPr lang="ca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AutoShap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756C68-D0DE-4464-843F-FD950E1AD0BB}" type="slidenum">
              <a:rPr lang="ca-ES"/>
              <a:pPr>
                <a:defRPr/>
              </a:pPr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184275"/>
            <a:ext cx="4038600" cy="48847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184275"/>
            <a:ext cx="4038600" cy="48847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5" name="AutoShap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FF7C9D-92F7-4DBB-BD7D-3732E4398A1F}" type="slidenum">
              <a:rPr lang="ca-ES"/>
              <a:pPr>
                <a:defRPr/>
              </a:pPr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7" name="AutoShap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16786F-F7A8-474F-BAD6-D77F33D458B6}" type="slidenum">
              <a:rPr lang="ca-ES"/>
              <a:pPr>
                <a:defRPr/>
              </a:pPr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AutoShap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EF6CA9-6C28-4763-B7CB-38740153CA87}" type="slidenum">
              <a:rPr lang="ca-ES"/>
              <a:pPr>
                <a:defRPr/>
              </a:pPr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25C767-2F3E-4E61-B1A8-8DC41DE50B25}" type="slidenum">
              <a:rPr lang="ca-ES"/>
              <a:pPr>
                <a:defRPr/>
              </a:pPr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AutoShap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2CA35C-246B-40CA-A7AE-6D409D0A14A1}" type="slidenum">
              <a:rPr lang="ca-ES"/>
              <a:pPr>
                <a:defRPr/>
              </a:pPr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a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AutoShap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05B96C-422B-417C-AA73-DF85C697237B}" type="slidenum">
              <a:rPr lang="ca-ES"/>
              <a:pPr>
                <a:defRPr/>
              </a:pPr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7" name="AutoShap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09612"/>
          </a:xfrm>
          <a:prstGeom prst="roundRect">
            <a:avLst>
              <a:gd name="adj" fmla="val 0"/>
            </a:avLst>
          </a:prstGeom>
          <a:solidFill>
            <a:srgbClr val="788CB4"/>
          </a:solidFill>
          <a:ln w="38100">
            <a:noFill/>
            <a:round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a-ES" dirty="0" smtClean="0"/>
              <a:t>Feu clic aquí per editar l'estil de títol del patró</a:t>
            </a:r>
          </a:p>
        </p:txBody>
      </p:sp>
      <p:sp>
        <p:nvSpPr>
          <p:cNvPr id="103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84275"/>
            <a:ext cx="8229600" cy="4884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a-ES" dirty="0" smtClean="0"/>
              <a:t>Feu clic aquí per editar els estils de text del patró</a:t>
            </a:r>
          </a:p>
          <a:p>
            <a:pPr lvl="1"/>
            <a:r>
              <a:rPr lang="ca-ES" dirty="0" smtClean="0"/>
              <a:t>Segon nivell</a:t>
            </a:r>
          </a:p>
          <a:p>
            <a:pPr lvl="2"/>
            <a:r>
              <a:rPr lang="ca-ES" dirty="0" smtClean="0"/>
              <a:t>Tercer nivell</a:t>
            </a:r>
          </a:p>
          <a:p>
            <a:pPr lvl="3"/>
            <a:r>
              <a:rPr lang="ca-ES" dirty="0" smtClean="0"/>
              <a:t>Quart nivell</a:t>
            </a:r>
          </a:p>
          <a:p>
            <a:pPr lvl="4"/>
            <a:r>
              <a:rPr lang="ca-ES" dirty="0" smtClean="0"/>
              <a:t>Cinquè nivell</a:t>
            </a:r>
          </a:p>
        </p:txBody>
      </p:sp>
      <p:sp>
        <p:nvSpPr>
          <p:cNvPr id="210949" name="AutoShap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96204" y="6458989"/>
            <a:ext cx="486833" cy="303212"/>
          </a:xfrm>
          <a:prstGeom prst="roundRect">
            <a:avLst>
              <a:gd name="adj" fmla="val 16667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50000"/>
              </a:spcBef>
              <a:spcAft>
                <a:spcPct val="20000"/>
              </a:spcAft>
              <a:defRPr lang="ca-ES" sz="1100" b="1" smtClean="0">
                <a:solidFill>
                  <a:schemeClr val="accent2">
                    <a:lumMod val="75000"/>
                  </a:schemeClr>
                </a:solidFill>
                <a:effectLst/>
                <a:latin typeface="Calibri" pitchFamily="34" charset="0"/>
                <a:ea typeface="+mj-ea"/>
                <a:cs typeface="Calibri" pitchFamily="34" charset="0"/>
              </a:defRPr>
            </a:lvl1pPr>
          </a:lstStyle>
          <a:p>
            <a:pPr algn="l" eaLnBrk="0" hangingPunct="0">
              <a:spcBef>
                <a:spcPct val="0"/>
              </a:spcBef>
              <a:spcAft>
                <a:spcPct val="0"/>
              </a:spcAft>
              <a:defRPr/>
            </a:pPr>
            <a:fld id="{621C77DC-7D71-4F3A-B382-53FD48E1A2A8}" type="slidenum">
              <a:rPr lang="ca-ES" smtClean="0"/>
              <a:pPr algn="l" eaLnBrk="0" hangingPunct="0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ca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lang="ca-ES" sz="3200" b="1" dirty="0" smtClean="0">
          <a:solidFill>
            <a:schemeClr val="bg1"/>
          </a:solidFill>
          <a:effectLst/>
          <a:latin typeface="Calibri" pitchFamily="34" charset="0"/>
          <a:ea typeface="+mj-ea"/>
          <a:cs typeface="Calibri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232FF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232FF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232FF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232FF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rgbClr val="3232FF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rgbClr val="3232FF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rgbClr val="3232FF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rgbClr val="3232FF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lnSpc>
          <a:spcPct val="115000"/>
        </a:lnSpc>
        <a:spcBef>
          <a:spcPct val="20000"/>
        </a:spcBef>
        <a:spcAft>
          <a:spcPct val="20000"/>
        </a:spcAft>
        <a:buClr>
          <a:srgbClr val="788CB4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1pPr>
      <a:lvl2pPr marL="742950" indent="-285750" algn="l" rtl="0" eaLnBrk="0" fontAlgn="base" hangingPunct="0">
        <a:lnSpc>
          <a:spcPct val="115000"/>
        </a:lnSpc>
        <a:spcBef>
          <a:spcPct val="20000"/>
        </a:spcBef>
        <a:spcAft>
          <a:spcPct val="20000"/>
        </a:spcAft>
        <a:buChar char="–"/>
        <a:defRPr sz="2000">
          <a:solidFill>
            <a:schemeClr val="tx1"/>
          </a:solidFill>
          <a:latin typeface="Calibri" pitchFamily="34" charset="0"/>
          <a:cs typeface="Calibri" pitchFamily="34" charset="0"/>
        </a:defRPr>
      </a:lvl2pPr>
      <a:lvl3pPr marL="1143000" indent="-228600" algn="l" rtl="0" eaLnBrk="0" fontAlgn="base" hangingPunct="0">
        <a:lnSpc>
          <a:spcPct val="115000"/>
        </a:lnSpc>
        <a:spcBef>
          <a:spcPct val="20000"/>
        </a:spcBef>
        <a:spcAft>
          <a:spcPct val="20000"/>
        </a:spcAft>
        <a:buChar char="•"/>
        <a:defRPr sz="1800">
          <a:solidFill>
            <a:schemeClr val="tx1"/>
          </a:solidFill>
          <a:latin typeface="Calibri" pitchFamily="34" charset="0"/>
          <a:cs typeface="Calibri" pitchFamily="34" charset="0"/>
        </a:defRPr>
      </a:lvl3pPr>
      <a:lvl4pPr marL="1600200" indent="-228600" algn="l" rtl="0" eaLnBrk="0" fontAlgn="base" hangingPunct="0">
        <a:lnSpc>
          <a:spcPct val="115000"/>
        </a:lnSpc>
        <a:spcBef>
          <a:spcPct val="20000"/>
        </a:spcBef>
        <a:spcAft>
          <a:spcPct val="20000"/>
        </a:spcAft>
        <a:buChar char="–"/>
        <a:defRPr sz="1600">
          <a:solidFill>
            <a:schemeClr val="tx1"/>
          </a:solidFill>
          <a:latin typeface="Calibri" pitchFamily="34" charset="0"/>
          <a:cs typeface="Calibri" pitchFamily="34" charset="0"/>
        </a:defRPr>
      </a:lvl4pPr>
      <a:lvl5pPr marL="2057400" indent="-228600" algn="l" rtl="0" eaLnBrk="0" fontAlgn="base" hangingPunct="0">
        <a:lnSpc>
          <a:spcPct val="115000"/>
        </a:lnSpc>
        <a:spcBef>
          <a:spcPct val="20000"/>
        </a:spcBef>
        <a:spcAft>
          <a:spcPct val="20000"/>
        </a:spcAft>
        <a:buChar char="»"/>
        <a:defRPr sz="1600">
          <a:solidFill>
            <a:schemeClr val="tx1"/>
          </a:solidFill>
          <a:latin typeface="Calibri" pitchFamily="34" charset="0"/>
          <a:cs typeface="Calibri" pitchFamily="34" charset="0"/>
        </a:defRPr>
      </a:lvl5pPr>
      <a:lvl6pPr marL="2514600" indent="-228600" algn="l" rtl="0" fontAlgn="base">
        <a:lnSpc>
          <a:spcPct val="115000"/>
        </a:lnSpc>
        <a:spcBef>
          <a:spcPct val="20000"/>
        </a:spcBef>
        <a:spcAft>
          <a:spcPct val="20000"/>
        </a:spcAft>
        <a:buChar char="»"/>
        <a:defRPr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lnSpc>
          <a:spcPct val="115000"/>
        </a:lnSpc>
        <a:spcBef>
          <a:spcPct val="20000"/>
        </a:spcBef>
        <a:spcAft>
          <a:spcPct val="20000"/>
        </a:spcAft>
        <a:buChar char="»"/>
        <a:defRPr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lnSpc>
          <a:spcPct val="115000"/>
        </a:lnSpc>
        <a:spcBef>
          <a:spcPct val="20000"/>
        </a:spcBef>
        <a:spcAft>
          <a:spcPct val="20000"/>
        </a:spcAft>
        <a:buChar char="»"/>
        <a:defRPr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lnSpc>
          <a:spcPct val="115000"/>
        </a:lnSpc>
        <a:spcBef>
          <a:spcPct val="20000"/>
        </a:spcBef>
        <a:spcAft>
          <a:spcPct val="20000"/>
        </a:spcAft>
        <a:buChar char="»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a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44" name="AutoShape 8"/>
          <p:cNvSpPr>
            <a:spLocks noGrp="1" noChangeArrowheads="1"/>
          </p:cNvSpPr>
          <p:nvPr>
            <p:ph type="ctrTitle"/>
          </p:nvPr>
        </p:nvSpPr>
        <p:spPr>
          <a:xfrm>
            <a:off x="0" y="2555334"/>
            <a:ext cx="7061200" cy="747712"/>
          </a:xfrm>
          <a:prstGeom prst="roundRect">
            <a:avLst>
              <a:gd name="adj" fmla="val 0"/>
            </a:avLst>
          </a:prstGeom>
        </p:spPr>
        <p:txBody>
          <a:bodyPr/>
          <a:lstStyle/>
          <a:p>
            <a:pPr eaLnBrk="1" hangingPunct="1">
              <a:defRPr/>
            </a:pPr>
            <a:r>
              <a:rPr lang="ca-ES" sz="3600" dirty="0" smtClean="0"/>
              <a:t>Nom de l'assignatura</a:t>
            </a:r>
            <a:endParaRPr lang="es-ES" sz="3600" dirty="0" smtClean="0"/>
          </a:p>
        </p:txBody>
      </p:sp>
      <p:sp>
        <p:nvSpPr>
          <p:cNvPr id="4" name="CuadroTexto 3"/>
          <p:cNvSpPr txBox="1"/>
          <p:nvPr/>
        </p:nvSpPr>
        <p:spPr>
          <a:xfrm>
            <a:off x="374208" y="3424747"/>
            <a:ext cx="667916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6000" b="1" dirty="0" smtClean="0">
                <a:solidFill>
                  <a:srgbClr val="000090"/>
                </a:solidFill>
                <a:latin typeface="Calibri" charset="0"/>
                <a:ea typeface="Calibri" charset="0"/>
                <a:cs typeface="Calibri" charset="0"/>
              </a:rPr>
              <a:t>Nom del </a:t>
            </a:r>
            <a:r>
              <a:rPr lang="en-GB" sz="6000" b="1" dirty="0" err="1" smtClean="0">
                <a:solidFill>
                  <a:srgbClr val="000090"/>
                </a:solidFill>
                <a:latin typeface="Calibri" charset="0"/>
                <a:ea typeface="Calibri" charset="0"/>
                <a:cs typeface="Calibri" charset="0"/>
              </a:rPr>
              <a:t>Tema</a:t>
            </a:r>
            <a:endParaRPr lang="en-GB" sz="6000" b="1" dirty="0">
              <a:solidFill>
                <a:srgbClr val="000090"/>
              </a:solidFill>
              <a:latin typeface="Calibri" charset="0"/>
              <a:ea typeface="Calibri" charset="0"/>
              <a:cs typeface="Calibri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prstGeom prst="roundRect">
            <a:avLst>
              <a:gd name="adj" fmla="val 0"/>
            </a:avLst>
          </a:prstGeom>
        </p:spPr>
        <p:txBody>
          <a:bodyPr/>
          <a:lstStyle/>
          <a:p>
            <a:r>
              <a:rPr lang="en-US" dirty="0" smtClean="0"/>
              <a:t>Nota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err="1" smtClean="0"/>
              <a:t>Aquesta</a:t>
            </a:r>
            <a:r>
              <a:rPr lang="en-US" sz="2800" dirty="0" smtClean="0"/>
              <a:t> </a:t>
            </a:r>
            <a:r>
              <a:rPr lang="es-ES" sz="2800" dirty="0" err="1" smtClean="0"/>
              <a:t>és</a:t>
            </a:r>
            <a:r>
              <a:rPr lang="es-ES" sz="2800" dirty="0" smtClean="0"/>
              <a:t> una </a:t>
            </a:r>
            <a:r>
              <a:rPr lang="es-ES" sz="2800" dirty="0" err="1" smtClean="0"/>
              <a:t>prova</a:t>
            </a:r>
            <a:r>
              <a:rPr lang="es-ES" sz="2800" dirty="0" smtClean="0"/>
              <a:t> per a </a:t>
            </a:r>
            <a:r>
              <a:rPr lang="es-ES" sz="2800" dirty="0" err="1" smtClean="0"/>
              <a:t>fer</a:t>
            </a:r>
            <a:r>
              <a:rPr lang="es-ES" sz="2800" dirty="0" smtClean="0"/>
              <a:t> </a:t>
            </a:r>
            <a:r>
              <a:rPr lang="es-ES" sz="2800" dirty="0" err="1" smtClean="0"/>
              <a:t>presentacions</a:t>
            </a:r>
            <a:r>
              <a:rPr lang="es-ES" sz="2800" dirty="0" smtClean="0"/>
              <a:t> per </a:t>
            </a:r>
            <a:r>
              <a:rPr lang="es-ES" sz="2800" dirty="0" err="1" smtClean="0"/>
              <a:t>l'ETSE</a:t>
            </a:r>
            <a:endParaRPr lang="en-US" sz="2800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03BBA1C-E3D5-4792-855A-BAF94DCEAFF5}" type="slidenum">
              <a:rPr lang="ca-ES" smtClean="0"/>
              <a:pPr>
                <a:defRPr/>
              </a:pPr>
              <a:t>2</a:t>
            </a:fld>
            <a:endParaRPr lang="ca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isseny per defecte">
  <a:themeElements>
    <a:clrScheme name="1_Disseny per defec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isseny per defect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20000"/>
          </a:spcAft>
          <a:buClrTx/>
          <a:buSzTx/>
          <a:buFontTx/>
          <a:buNone/>
          <a:tabLst/>
          <a:defRPr kumimoji="0" lang="ca-E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20000"/>
          </a:spcAft>
          <a:buClrTx/>
          <a:buSzTx/>
          <a:buFontTx/>
          <a:buNone/>
          <a:tabLst/>
          <a:defRPr kumimoji="0" lang="ca-E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Disseny per defec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isseny per defec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isseny per defec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isseny per defec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isseny per defec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isseny per defec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isseny per defec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isseny per defec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isseny per defec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isseny per defec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isseny per defec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isseny per defec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41859</TotalTime>
  <Words>19</Words>
  <Application>Microsoft Office PowerPoint</Application>
  <PresentationFormat>Presentación en pantalla (4:3)</PresentationFormat>
  <Paragraphs>6</Paragraphs>
  <Slides>2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Wingdings</vt:lpstr>
      <vt:lpstr>1_Disseny per defecte</vt:lpstr>
      <vt:lpstr>Nom de l'assignatura</vt:lpstr>
      <vt:lpstr>Nota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Antoni Martínez Ballesté</dc:creator>
  <cp:lastModifiedBy>Lourdes Anton Nuez</cp:lastModifiedBy>
  <cp:revision>853</cp:revision>
  <cp:lastPrinted>1601-01-01T00:00:00Z</cp:lastPrinted>
  <dcterms:created xsi:type="dcterms:W3CDTF">1601-01-01T00:00:00Z</dcterms:created>
  <dcterms:modified xsi:type="dcterms:W3CDTF">2018-04-12T10:34:33Z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